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67BF-4E90-4E4E-B5DF-81F3F9503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AD0AA-843D-4C9D-A062-B077943DA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47A9B-456E-401F-9DAF-0387CBDA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213C3-F52C-4736-B770-E7C61A2D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8348-CC74-4CD1-BFDF-B11D39D1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CE18-6EBC-4565-8799-CA61F8A9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BD6A0-0ECB-4F3D-8DB9-C7F0352F7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3132E-698E-4313-ADFF-1F259581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AC76-3241-4EB0-B752-C2F7D3F3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F55C2-0A6F-4458-831C-1C97CB8E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61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74091-424A-468D-981F-5353CB0D4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696CB-E2A6-4798-9C7A-B4BEA2035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D7A52-4687-458F-92E2-F7E00778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A2ED-FC02-4DCF-B929-4943806E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4948-8B2A-4FC7-A6B2-64628931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7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14DA-A48A-4BA9-87FF-F7EDA78F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5822D-0B82-47C9-8A47-E5E45BB3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6C8C3-2F12-40BC-9C51-B3D030038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4C7B-619F-4E26-B50E-F8B91DE9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54EA2-2D54-40AB-9A99-9D5A87D4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7669-C0BC-4CE5-973F-97E2C344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9C70B-1537-4D03-9D0E-A03C3D974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F3E5D-FFD2-4FC5-B952-DAB9A674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EBFFF-F5C8-4E9A-B624-4AF0BD532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4B99B-8838-40CB-A308-C2A502AC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5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EE39-7BAC-426B-B826-50EFA197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0E62-4633-4770-BC03-018E5CEFF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74814-84EB-484F-87C7-CF09282B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63EB1-7231-4067-93BB-F3900529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2E047-84E4-4CE7-A2B4-8A959FBD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37AF9-F59E-4217-85C5-5B17FC2B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A65-E1A4-4BDE-81D5-4775C537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85773-0A28-4A43-B6D7-34F334FA5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12A7F-576E-48BA-BB90-D27E1F218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665DF-083C-493D-8D13-7B7A11230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DCFF6-604A-43F3-85CA-1C2CBD414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C8CF6-541E-4C53-AEA1-FEBE7FEC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E3BE7-8C08-4872-88AE-2AE0AD3C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0FCAE-E9A4-45D1-8622-CD605844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9238-A4AC-43BE-B026-DAEEC246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85E69-8988-42CF-8D21-1DA8B751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A49EE-8E2C-4726-9544-FA5B07F9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DF7EC-B9A0-4A73-8292-A72156CB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7528F-6358-43A0-A3C0-ABBD9B1A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D858F-6583-489C-B0BC-F16934D7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7573E-1B4C-4810-8899-5EEFC0E6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9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6200-A1DA-435C-BA81-04B2893A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78660-1F32-409F-99CE-07073595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84A3A-B76A-42CB-9D1A-D9E2EFFFD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B2E42-0DC7-45A5-8D70-B19859890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E287A-BEAB-4AF1-ACE7-1BD56368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05B07-D0A7-4A3B-9E9D-935126A6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3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D6B3-BE59-4C6A-872D-655C3A1CF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7E245-AC5D-4D2E-B526-C1E893BBD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42D5F-0A15-4E0F-A9BD-6FCF89A26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3A2B-E022-4572-8B04-F9662A43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D6AA-0DFE-45DF-8A9E-E0175506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38D0E-E2AF-41CE-93F6-F7602E5C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1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23F9-7549-4B44-AD1E-C553938B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46068-0A98-4F51-8DB3-185E8A51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95F7E-36DA-44C2-BED1-30EA50845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5E910-FB5F-4DC6-9499-3942A41628B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4E38A-747D-4F88-A972-200E5E8E7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234DF-2929-48B7-9936-E63C3353D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44F4D-0CC1-4A10-8CCF-E4A0D0568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1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4207A-6EE9-4B04-A3C1-2F4DCD66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, flying&#10;&#10;Description generated with very high confidence">
            <a:extLst>
              <a:ext uri="{FF2B5EF4-FFF2-40B4-BE49-F238E27FC236}">
                <a16:creationId xmlns:a16="http://schemas.microsoft.com/office/drawing/2014/main" id="{04FFD3AA-CC0D-42D4-8BB0-936AF513F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0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horses standing on top of a dry grass field&#10;&#10;Description generated with very high confidence">
            <a:extLst>
              <a:ext uri="{FF2B5EF4-FFF2-40B4-BE49-F238E27FC236}">
                <a16:creationId xmlns:a16="http://schemas.microsoft.com/office/drawing/2014/main" id="{CAEF0FA6-001B-40FE-AFAE-3C58A2990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generated with very high confidence">
            <a:extLst>
              <a:ext uri="{FF2B5EF4-FFF2-40B4-BE49-F238E27FC236}">
                <a16:creationId xmlns:a16="http://schemas.microsoft.com/office/drawing/2014/main" id="{D174B5AA-DEA3-424F-A3B6-AF3144A78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22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Bernacchi</dc:creator>
  <cp:lastModifiedBy>Carl Bernacchi</cp:lastModifiedBy>
  <cp:revision>1</cp:revision>
  <dcterms:created xsi:type="dcterms:W3CDTF">2018-07-12T18:08:23Z</dcterms:created>
  <dcterms:modified xsi:type="dcterms:W3CDTF">2018-07-12T18:12:15Z</dcterms:modified>
</cp:coreProperties>
</file>